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247" autoAdjust="0"/>
  </p:normalViewPr>
  <p:slideViewPr>
    <p:cSldViewPr snapToGrid="0" snapToObjects="1">
      <p:cViewPr varScale="1">
        <p:scale>
          <a:sx n="78" d="100"/>
          <a:sy n="78" d="100"/>
        </p:scale>
        <p:origin x="-158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a:t>
            </a:r>
            <a:r>
              <a:rPr lang="en-US" dirty="0" smtClean="0"/>
              <a:t>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8/11/14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7" Type="http://schemas.openxmlformats.org/officeDocument/2006/relationships/hyperlink" Target="https://t.co/xuy7V2Q06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hyperlink" Target="http://vimeo.com/103072321" TargetMode="Externa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
        <p:nvSpPr>
          <p:cNvPr id="4" name="TextBox 3"/>
          <p:cNvSpPr txBox="1"/>
          <p:nvPr/>
        </p:nvSpPr>
        <p:spPr>
          <a:xfrm>
            <a:off x="2837410" y="3791495"/>
            <a:ext cx="3469181" cy="646331"/>
          </a:xfrm>
          <a:prstGeom prst="rect">
            <a:avLst/>
          </a:prstGeom>
          <a:noFill/>
        </p:spPr>
        <p:txBody>
          <a:bodyPr wrap="none" rtlCol="0">
            <a:spAutoFit/>
          </a:bodyPr>
          <a:lstStyle/>
          <a:p>
            <a:r>
              <a:rPr lang="en-US" dirty="0"/>
              <a:t>Slides: </a:t>
            </a:r>
            <a:r>
              <a:rPr lang="en-US" dirty="0">
                <a:hlinkClick r:id="rId7"/>
              </a:rPr>
              <a:t>https://t.co/</a:t>
            </a:r>
            <a:r>
              <a:rPr lang="en-US" dirty="0" smtClean="0">
                <a:hlinkClick r:id="rId7"/>
              </a:rPr>
              <a:t>xuy7V2Q06m</a:t>
            </a:r>
            <a:endParaRPr lang="en-US" dirty="0" smtClean="0"/>
          </a:p>
          <a:p>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2778</TotalTime>
  <Words>4006</Words>
  <Application>Microsoft Macintosh PowerPoint</Application>
  <PresentationFormat>On-screen Show (16:9)</PresentationFormat>
  <Paragraphs>421</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73</cp:revision>
  <cp:lastPrinted>2014-08-08T14:20:11Z</cp:lastPrinted>
  <dcterms:created xsi:type="dcterms:W3CDTF">2014-06-13T14:24:46Z</dcterms:created>
  <dcterms:modified xsi:type="dcterms:W3CDTF">2014-08-11T21:01:40Z</dcterms:modified>
</cp:coreProperties>
</file>